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m5sLNaBsmMAhbn2ZitL3Q==" hashData="QsaHhOY2sr52pQeEfHd4m07O3Jk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6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8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4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0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5F1FD-1E3B-4104-9536-785912866188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31F-180E-483A-9CDE-C71CB544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731838"/>
            <a:ext cx="9144000" cy="5821362"/>
            <a:chOff x="0" y="490538"/>
            <a:chExt cx="9144000" cy="58213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0538"/>
              <a:ext cx="9144000" cy="582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7863" y="3502025"/>
              <a:ext cx="1328737" cy="1654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50" baseline="30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ea typeface="ＭＳ Ｐゴシック" charset="0"/>
                  <a:cs typeface="Arial"/>
                </a:rPr>
                <a:t>Enrich our people’s lives by developing and growing them personally and professionally through education, motivation and effective talent management</a:t>
              </a:r>
            </a:p>
            <a:p>
              <a:pPr algn="ctr" eaLnBrk="1" hangingPunct="1">
                <a:defRPr/>
              </a:pPr>
              <a:endParaRPr lang="en-US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11400" y="3508375"/>
              <a:ext cx="1328738" cy="9858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50" baseline="30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ea typeface="ＭＳ Ｐゴシック" charset="0"/>
                  <a:cs typeface="Arial"/>
                </a:rPr>
                <a:t>Develop an innovative culture that delivers industry-leading technologies to our customers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4463" y="3502025"/>
              <a:ext cx="1328737" cy="9858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50" baseline="30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ea typeface="ＭＳ Ｐゴシック" charset="0"/>
                  <a:cs typeface="Arial"/>
                </a:rPr>
                <a:t>Target strategic growth regions to elevate awareness and adoption of Anthony brand solutions globally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8000" y="3502025"/>
              <a:ext cx="1328738" cy="8366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50" baseline="30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ea typeface="ＭＳ Ｐゴシック" charset="0"/>
                  <a:cs typeface="Arial"/>
                </a:rPr>
                <a:t>Capitalize on growing energy conservation trends and emerging growth economies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21538" y="3514725"/>
              <a:ext cx="1330325" cy="14303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50" baseline="30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ea typeface="ＭＳ Ｐゴシック" charset="0"/>
                  <a:cs typeface="Arial"/>
                </a:rPr>
                <a:t>Challenge the status quo by executing continuous improvement initiatives throughout our organization that will deliver on our promises and delight our customers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2743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ＭＳ Ｐゴシック</vt:lpstr>
      <vt:lpstr>Arial</vt:lpstr>
      <vt:lpstr>Calibri</vt:lpstr>
      <vt:lpstr>Office Theme</vt:lpstr>
      <vt:lpstr>PowerPoint Presentation</vt:lpstr>
    </vt:vector>
  </TitlesOfParts>
  <Company>Hill PHOENIX,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</dc:creator>
  <cp:lastModifiedBy>Tayal, Alok</cp:lastModifiedBy>
  <cp:revision>3</cp:revision>
  <dcterms:created xsi:type="dcterms:W3CDTF">2016-03-29T15:56:22Z</dcterms:created>
  <dcterms:modified xsi:type="dcterms:W3CDTF">2016-03-30T13:57:29Z</dcterms:modified>
</cp:coreProperties>
</file>