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81" r:id="rId2"/>
    <p:sldMasterId id="2147483699" r:id="rId3"/>
  </p:sldMasterIdLst>
  <p:notesMasterIdLst>
    <p:notesMasterId r:id="rId16"/>
  </p:notesMasterIdLst>
  <p:sldIdLst>
    <p:sldId id="259" r:id="rId4"/>
    <p:sldId id="333" r:id="rId5"/>
    <p:sldId id="339" r:id="rId6"/>
    <p:sldId id="343" r:id="rId7"/>
    <p:sldId id="336" r:id="rId8"/>
    <p:sldId id="344" r:id="rId9"/>
    <p:sldId id="347" r:id="rId10"/>
    <p:sldId id="340" r:id="rId11"/>
    <p:sldId id="319" r:id="rId12"/>
    <p:sldId id="345" r:id="rId13"/>
    <p:sldId id="342" r:id="rId14"/>
    <p:sldId id="346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NP1PdK72VDDSlM5VFSVmw==" hashData="O7ofoR07duYWuu2LvWZuaVVoqp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861"/>
    <a:srgbClr val="6EB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8988" autoAdjust="0"/>
  </p:normalViewPr>
  <p:slideViewPr>
    <p:cSldViewPr snapToGrid="0" snapToObjects="1">
      <p:cViewPr>
        <p:scale>
          <a:sx n="66" d="100"/>
          <a:sy n="66" d="100"/>
        </p:scale>
        <p:origin x="-285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26370888-555D-4D2A-AAFC-A1790F86B63B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EA37B640-5434-4BF3-82C5-C31C49B13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85318" indent="-3020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208181" indent="-24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91453" indent="-24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174725" indent="-241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657998" indent="-241636" defTabSz="4832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141270" indent="-241636" defTabSz="4832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624543" indent="-241636" defTabSz="4832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107815" indent="-241636" defTabSz="4832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C1E4353-7A95-41DE-BD5E-0687A78FE0C5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Emphasize</a:t>
            </a:r>
            <a:r>
              <a:rPr lang="en-US" baseline="0" smtClean="0"/>
              <a:t> re-stocking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CA2B1-22A6-4D78-8325-E259930CCE2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3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899315"/>
            <a:ext cx="3609975" cy="34052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55638" y="1239839"/>
            <a:ext cx="3609975" cy="24281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265613" y="4572000"/>
            <a:ext cx="4878387" cy="3841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2485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3958"/>
            <a:ext cx="8229600" cy="39922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97626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87277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51202" y="1369786"/>
            <a:ext cx="3881367" cy="291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06026" y="2133958"/>
            <a:ext cx="3780774" cy="399220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06026" y="1446828"/>
            <a:ext cx="3780774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51202" y="1369786"/>
            <a:ext cx="3881367" cy="291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06026" y="2133958"/>
            <a:ext cx="3780774" cy="399220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06026" y="1446828"/>
            <a:ext cx="3780774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>
                <a:solidFill>
                  <a:prstClr val="white"/>
                </a:solidFill>
              </a:rPr>
              <a:pPr/>
              <a:t>6/1/2016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51202" y="1369786"/>
            <a:ext cx="3881367" cy="291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06026" y="2133958"/>
            <a:ext cx="3780774" cy="399220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06026" y="1446828"/>
            <a:ext cx="3780774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>
                <a:solidFill>
                  <a:prstClr val="white"/>
                </a:solidFill>
              </a:rPr>
              <a:pPr/>
              <a:t>6/1/2016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E7B-85C4-9341-AD5E-D61C1CB72AC3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03FC-93CC-744F-B789-7167B6409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E7B-85C4-9341-AD5E-D61C1CB72AC3}" type="datetimeFigureOut">
              <a:rPr lang="en-US" smtClean="0">
                <a:solidFill>
                  <a:srgbClr val="545861">
                    <a:tint val="75000"/>
                  </a:srgbClr>
                </a:solidFill>
              </a:rPr>
              <a:pPr/>
              <a:t>6/1/2016</a:t>
            </a:fld>
            <a:endParaRPr lang="en-US" dirty="0">
              <a:solidFill>
                <a:srgbClr val="54586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4586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03FC-93CC-744F-B789-7167B6409044}" type="slidenum">
              <a:rPr lang="en-US" smtClean="0">
                <a:solidFill>
                  <a:srgbClr val="54586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458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E7B-85C4-9341-AD5E-D61C1CB72AC3}" type="datetimeFigureOut">
              <a:rPr lang="en-US" smtClean="0">
                <a:solidFill>
                  <a:srgbClr val="545861">
                    <a:tint val="75000"/>
                  </a:srgbClr>
                </a:solidFill>
              </a:rPr>
              <a:pPr/>
              <a:t>6/1/2016</a:t>
            </a:fld>
            <a:endParaRPr lang="en-US" dirty="0">
              <a:solidFill>
                <a:srgbClr val="54586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54586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03FC-93CC-744F-B789-7167B6409044}" type="slidenum">
              <a:rPr lang="en-US" smtClean="0">
                <a:solidFill>
                  <a:srgbClr val="54586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458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5638" y="330200"/>
            <a:ext cx="3609975" cy="12827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Shelving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Elevate Merchandising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265613" y="4956175"/>
            <a:ext cx="4878387" cy="384175"/>
          </a:xfrm>
        </p:spPr>
        <p:txBody>
          <a:bodyPr/>
          <a:lstStyle/>
          <a:p>
            <a:r>
              <a:rPr lang="en-US" dirty="0" smtClean="0">
                <a:solidFill>
                  <a:srgbClr val="545861"/>
                </a:solidFill>
              </a:rPr>
              <a:t>Version: 5.23.16</a:t>
            </a:r>
            <a:endParaRPr lang="en-US" dirty="0">
              <a:solidFill>
                <a:srgbClr val="545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>
                <a:solidFill>
                  <a:srgbClr val="6EBE47"/>
                </a:solidFill>
              </a:rPr>
              <a:t>Mini-Roller </a:t>
            </a:r>
            <a:r>
              <a:rPr lang="en-US" sz="4000" b="1" dirty="0" smtClean="0">
                <a:solidFill>
                  <a:schemeClr val="bg1"/>
                </a:solidFill>
              </a:rPr>
              <a:t>System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1" y="1203158"/>
            <a:ext cx="3785937" cy="48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1"/>
          <a:stretch/>
        </p:blipFill>
        <p:spPr bwMode="auto">
          <a:xfrm>
            <a:off x="4847771" y="1203158"/>
            <a:ext cx="3605146" cy="483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8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63" y="1242982"/>
            <a:ext cx="3698438" cy="478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802" y="4572000"/>
            <a:ext cx="3519336" cy="469900"/>
          </a:xfrm>
          <a:prstGeom prst="rect">
            <a:avLst/>
          </a:prstGeom>
          <a:noFill/>
          <a:ln>
            <a:solidFill>
              <a:srgbClr val="6EB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en-US" sz="4000" b="1" dirty="0" smtClean="0">
                <a:solidFill>
                  <a:srgbClr val="6EBE47"/>
                </a:solidFill>
              </a:rPr>
              <a:t>New </a:t>
            </a:r>
            <a:r>
              <a:rPr lang="en-US" altLang="en-US" sz="4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Price Sheets</a:t>
            </a:r>
            <a:endParaRPr lang="en-US" altLang="en-US" sz="4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0626" y="1242982"/>
            <a:ext cx="3735504" cy="478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2571" y="1242983"/>
            <a:ext cx="3784210" cy="478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7428" y="1242983"/>
            <a:ext cx="3833263" cy="478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6477" y="1242984"/>
            <a:ext cx="3722139" cy="478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>
                <a:solidFill>
                  <a:srgbClr val="6EBE47"/>
                </a:solidFill>
              </a:rPr>
              <a:t>Shelving </a:t>
            </a:r>
            <a:r>
              <a:rPr lang="en-US" sz="4000" b="1" dirty="0" smtClean="0">
                <a:solidFill>
                  <a:prstClr val="white"/>
                </a:solidFill>
              </a:rPr>
              <a:t>Kits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23700" y="2905978"/>
            <a:ext cx="659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45861"/>
                </a:solidFill>
                <a:latin typeface="Arial"/>
                <a:cs typeface="Arial"/>
              </a:rPr>
              <a:t>Premium: </a:t>
            </a:r>
            <a:r>
              <a:rPr lang="en-US" dirty="0">
                <a:solidFill>
                  <a:srgbClr val="6EBE47"/>
                </a:solidFill>
                <a:latin typeface="Arial"/>
                <a:cs typeface="Arial"/>
              </a:rPr>
              <a:t>Flat or Gravity Flow Shelves with Mini-Roller System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537" y="1543758"/>
            <a:ext cx="2387587" cy="88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8537" y="1139927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45861"/>
                </a:solidFill>
                <a:latin typeface="Arial"/>
                <a:cs typeface="Arial"/>
              </a:rPr>
              <a:t>Standard: </a:t>
            </a:r>
            <a:r>
              <a:rPr lang="en-US" dirty="0">
                <a:solidFill>
                  <a:srgbClr val="6EBE47"/>
                </a:solidFill>
                <a:latin typeface="Arial"/>
                <a:cs typeface="Arial"/>
              </a:rPr>
              <a:t>Flat Shelves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7081" y="1153143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45861"/>
                </a:solidFill>
                <a:latin typeface="Arial"/>
                <a:cs typeface="Arial"/>
              </a:rPr>
              <a:t>Advanced: </a:t>
            </a:r>
            <a:r>
              <a:rPr lang="en-US" dirty="0">
                <a:solidFill>
                  <a:srgbClr val="6EBE47"/>
                </a:solidFill>
                <a:latin typeface="Arial"/>
                <a:cs typeface="Arial"/>
              </a:rPr>
              <a:t>Gravity Flow Shelves</a:t>
            </a:r>
            <a:endParaRPr lang="en-US" dirty="0">
              <a:solidFill>
                <a:srgbClr val="545861"/>
              </a:solidFill>
              <a:latin typeface="Arial"/>
              <a:cs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7081" y="1543758"/>
            <a:ext cx="1960975" cy="88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880" y="3438654"/>
            <a:ext cx="6364319" cy="258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0" y="892165"/>
            <a:ext cx="9144000" cy="14881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2"/>
                </a:solidFill>
                <a:latin typeface="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6EBE47"/>
                </a:solidFill>
                <a:latin typeface="Arial"/>
                <a:cs typeface="Arial"/>
              </a:rPr>
              <a:t>Sell </a:t>
            </a:r>
            <a:r>
              <a:rPr lang="en-US" sz="3200" dirty="0">
                <a:solidFill>
                  <a:srgbClr val="6EBE47"/>
                </a:solidFill>
                <a:latin typeface="Arial"/>
                <a:cs typeface="Arial"/>
              </a:rPr>
              <a:t>More Merchandise With </a:t>
            </a:r>
            <a:r>
              <a:rPr lang="en-US" sz="3200" dirty="0" smtClean="0">
                <a:solidFill>
                  <a:srgbClr val="6EBE47"/>
                </a:solidFill>
                <a:latin typeface="Arial"/>
                <a:cs typeface="Arial"/>
              </a:rPr>
              <a:t>Our </a:t>
            </a:r>
            <a:r>
              <a:rPr lang="en-US" sz="3200" dirty="0">
                <a:solidFill>
                  <a:srgbClr val="6EBE47"/>
                </a:solidFill>
                <a:latin typeface="Arial"/>
                <a:cs typeface="Arial"/>
              </a:rPr>
              <a:t>Shelving </a:t>
            </a:r>
            <a:r>
              <a:rPr lang="en-US" sz="3200" dirty="0" smtClean="0">
                <a:solidFill>
                  <a:srgbClr val="6EBE47"/>
                </a:solidFill>
                <a:latin typeface="Arial"/>
                <a:cs typeface="Arial"/>
              </a:rPr>
              <a:t>Kits</a:t>
            </a:r>
            <a:endParaRPr lang="en-US" sz="3200" dirty="0">
              <a:solidFill>
                <a:srgbClr val="6EBE47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49499" y="2208774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Standard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9130" y="2838989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Advanced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9982" y="3567413"/>
            <a:ext cx="3264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6EBE47"/>
                </a:solidFill>
                <a:latin typeface="Arial"/>
                <a:cs typeface="Arial"/>
              </a:rPr>
              <a:t>Premium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>
                <a:solidFill>
                  <a:srgbClr val="6EBE47"/>
                </a:solidFill>
              </a:rPr>
              <a:t>Standard</a:t>
            </a:r>
            <a:r>
              <a:rPr lang="en-US" sz="4000" b="1" dirty="0" smtClean="0">
                <a:solidFill>
                  <a:prstClr val="white"/>
                </a:solidFill>
              </a:rPr>
              <a:t> Kits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69" y="2541607"/>
            <a:ext cx="4314909" cy="295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3788" y="2419350"/>
            <a:ext cx="4096128" cy="152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714772" y="6350000"/>
            <a:ext cx="2092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*Based on Double Wide Shelf Capacity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81933"/>
              </p:ext>
            </p:extLst>
          </p:nvPr>
        </p:nvGraphicFramePr>
        <p:xfrm>
          <a:off x="4849386" y="4149020"/>
          <a:ext cx="4072566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543"/>
                <a:gridCol w="2412023"/>
              </a:tblGrid>
              <a:tr h="29190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800" kern="1200" dirty="0" smtClean="0">
                          <a:solidFill>
                            <a:srgbClr val="6EBE47"/>
                          </a:solidFill>
                          <a:latin typeface="Arial"/>
                          <a:ea typeface="+mn-ea"/>
                          <a:cs typeface="Arial"/>
                        </a:rPr>
                        <a:t>SIZES</a:t>
                      </a:r>
                      <a:endParaRPr lang="en-US" sz="2800" kern="1200" dirty="0">
                        <a:solidFill>
                          <a:srgbClr val="6EBE4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30” W X 27” D</a:t>
                      </a:r>
                    </a:p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30” W X 36” 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60” W X 27” D</a:t>
                      </a:r>
                    </a:p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60” W X 36” 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Up to 300 </a:t>
                      </a:r>
                      <a:r>
                        <a:rPr lang="en-US" sz="1800" dirty="0" err="1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* capacity per shelf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36108" y="2050018"/>
            <a:ext cx="183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EBE47"/>
                </a:solidFill>
                <a:latin typeface="Arial"/>
                <a:cs typeface="Arial"/>
              </a:rPr>
              <a:t>FLAT SHELVES</a:t>
            </a:r>
            <a:endParaRPr lang="en-US" dirty="0">
              <a:solidFill>
                <a:srgbClr val="6EBE47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9322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6EBE47"/>
                </a:solidFill>
                <a:latin typeface="Arial"/>
                <a:cs typeface="Arial"/>
              </a:rPr>
              <a:t>Merchandise Application</a:t>
            </a:r>
            <a:endParaRPr lang="en-US" sz="4000" dirty="0">
              <a:solidFill>
                <a:srgbClr val="6EBE4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0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74" y="4744347"/>
            <a:ext cx="1428750" cy="946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963" y="4610873"/>
            <a:ext cx="2436304" cy="143540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>
                <a:solidFill>
                  <a:srgbClr val="6EBE47"/>
                </a:solidFill>
              </a:rPr>
              <a:t>Standard</a:t>
            </a:r>
            <a:r>
              <a:rPr lang="en-US" sz="4000" b="1" dirty="0" smtClean="0">
                <a:solidFill>
                  <a:prstClr val="white"/>
                </a:solidFill>
              </a:rPr>
              <a:t> Kits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3787" y="3035617"/>
            <a:ext cx="40227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6EBE47"/>
                </a:solidFill>
                <a:latin typeface="Arial"/>
                <a:cs typeface="Arial"/>
              </a:rPr>
              <a:t>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861"/>
                </a:solidFill>
                <a:latin typeface="Arial"/>
                <a:cs typeface="Arial"/>
              </a:rPr>
              <a:t>FLAT SHELVES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861"/>
                </a:solidFill>
                <a:latin typeface="Arial"/>
                <a:cs typeface="Arial"/>
              </a:rPr>
              <a:t>PRICE TAG MOLDINGS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861"/>
                </a:solidFill>
                <a:latin typeface="Arial"/>
                <a:cs typeface="Arial"/>
              </a:rPr>
              <a:t>GALVANIZED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861"/>
                </a:solidFill>
                <a:latin typeface="Arial"/>
                <a:cs typeface="Arial"/>
              </a:rPr>
              <a:t>POST SHELF BRACKETS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861"/>
                </a:solidFill>
                <a:latin typeface="Arial"/>
                <a:cs typeface="Arial"/>
              </a:rPr>
              <a:t>STABILIZER BARS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45861"/>
                </a:solidFill>
                <a:latin typeface="Arial"/>
                <a:cs typeface="Arial"/>
              </a:rPr>
              <a:t>POST-TO-POST SIDE STOPS</a:t>
            </a:r>
            <a:endParaRPr lang="en-US" sz="2000" dirty="0">
              <a:solidFill>
                <a:srgbClr val="545861"/>
              </a:solidFill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3788" y="1244600"/>
            <a:ext cx="4096128" cy="152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9535" y="4858647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6EBE47"/>
                </a:solidFill>
                <a:latin typeface="Arial"/>
                <a:cs typeface="Arial"/>
              </a:rPr>
              <a:t>Stabilizer Bars</a:t>
            </a:r>
            <a:endParaRPr lang="en-US" sz="1400" dirty="0">
              <a:solidFill>
                <a:srgbClr val="6EBE47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827" y="5728189"/>
            <a:ext cx="174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6EBE47"/>
                </a:solidFill>
                <a:latin typeface="Arial"/>
                <a:cs typeface="Arial"/>
              </a:rPr>
              <a:t>Post Shelf Brackets</a:t>
            </a:r>
            <a:endParaRPr lang="en-US" sz="1400" dirty="0">
              <a:solidFill>
                <a:srgbClr val="6EBE47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60" y="1367044"/>
            <a:ext cx="31051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>
                <a:solidFill>
                  <a:srgbClr val="6EBE47"/>
                </a:solidFill>
              </a:rPr>
              <a:t>Advanced</a:t>
            </a:r>
            <a:r>
              <a:rPr lang="en-US" sz="4000" b="1" dirty="0" smtClean="0">
                <a:solidFill>
                  <a:prstClr val="white"/>
                </a:solidFill>
              </a:rPr>
              <a:t> Kits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5080" y="2453114"/>
            <a:ext cx="3661626" cy="165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" y="2453114"/>
            <a:ext cx="4076700" cy="243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714772" y="6350000"/>
            <a:ext cx="2092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*Based on Double Wide Shelf Capacity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86874"/>
              </p:ext>
            </p:extLst>
          </p:nvPr>
        </p:nvGraphicFramePr>
        <p:xfrm>
          <a:off x="4630935" y="4288163"/>
          <a:ext cx="4254116" cy="152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568"/>
                <a:gridCol w="2519548"/>
              </a:tblGrid>
              <a:tr h="29190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800" kern="1200" dirty="0" smtClean="0">
                          <a:solidFill>
                            <a:srgbClr val="6EBE47"/>
                          </a:solidFill>
                          <a:latin typeface="Arial"/>
                          <a:ea typeface="+mn-ea"/>
                          <a:cs typeface="Arial"/>
                        </a:rPr>
                        <a:t>SIZES</a:t>
                      </a:r>
                      <a:endParaRPr lang="en-US" sz="2800" kern="1200" dirty="0">
                        <a:solidFill>
                          <a:srgbClr val="6EBE47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30” W X 42” D</a:t>
                      </a:r>
                    </a:p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30” W X 48” 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60” W X 42” D</a:t>
                      </a:r>
                    </a:p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60” W X 48” 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Up to 500 </a:t>
                      </a:r>
                      <a:r>
                        <a:rPr lang="en-US" sz="1800" dirty="0" err="1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lbs</a:t>
                      </a:r>
                      <a:r>
                        <a:rPr lang="en-US" sz="1800" dirty="0" smtClean="0">
                          <a:solidFill>
                            <a:srgbClr val="545861"/>
                          </a:solidFill>
                          <a:latin typeface="Arial"/>
                          <a:cs typeface="Arial"/>
                        </a:rPr>
                        <a:t>* capacity per shelf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080" y="1913572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EBE47"/>
                </a:solidFill>
                <a:latin typeface="Arial"/>
                <a:cs typeface="Arial"/>
              </a:rPr>
              <a:t>GRAVITY FLOW SHELVES</a:t>
            </a:r>
            <a:endParaRPr lang="en-US" dirty="0">
              <a:solidFill>
                <a:srgbClr val="6EBE47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9322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6EBE47"/>
                </a:solidFill>
                <a:latin typeface="Arial"/>
                <a:cs typeface="Arial"/>
              </a:rPr>
              <a:t>Merchandise Application</a:t>
            </a:r>
            <a:endParaRPr lang="en-US" sz="4000" dirty="0">
              <a:solidFill>
                <a:srgbClr val="6EBE4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6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>
                <a:solidFill>
                  <a:srgbClr val="6EBE47"/>
                </a:solidFill>
              </a:rPr>
              <a:t>Advanced</a:t>
            </a:r>
            <a:r>
              <a:rPr lang="en-US" sz="4000" b="1" dirty="0" smtClean="0">
                <a:solidFill>
                  <a:prstClr val="white"/>
                </a:solidFill>
              </a:rPr>
              <a:t> Kits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7180" y="1278364"/>
            <a:ext cx="3661626" cy="165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1795" y="3184417"/>
            <a:ext cx="4045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EBE47"/>
                </a:solidFill>
                <a:latin typeface="Arial"/>
                <a:cs typeface="Arial"/>
              </a:rPr>
              <a:t>INCLUDES: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GRAVITY FLOW SHELVES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PRICE TAG MOLDINGS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GLIDE SHEETS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METAL FRONT 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WIRE DIVIDER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UPRIGHTS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POST SHELF BRACKETS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ADJUSTABLE BRACKETS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384" y="1278364"/>
            <a:ext cx="2705100" cy="3379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8" t="13414" r="3677" b="15648"/>
          <a:stretch/>
        </p:blipFill>
        <p:spPr>
          <a:xfrm>
            <a:off x="559012" y="4811560"/>
            <a:ext cx="1643425" cy="82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455" y="4811560"/>
            <a:ext cx="1273239" cy="8431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13191" y="5540427"/>
            <a:ext cx="174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6EBE47"/>
                </a:solidFill>
                <a:latin typeface="Arial"/>
                <a:cs typeface="Arial"/>
              </a:rPr>
              <a:t>Post Shelf Brackets</a:t>
            </a:r>
            <a:endParaRPr lang="en-US" sz="1400" dirty="0">
              <a:solidFill>
                <a:srgbClr val="6EBE47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9012" y="5557046"/>
            <a:ext cx="1768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6EBE47"/>
                </a:solidFill>
                <a:latin typeface="Arial"/>
                <a:cs typeface="Arial"/>
              </a:rPr>
              <a:t>Adjustable Brackets</a:t>
            </a:r>
            <a:endParaRPr lang="en-US" sz="1400" dirty="0">
              <a:solidFill>
                <a:srgbClr val="6EBE4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4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>
                <a:solidFill>
                  <a:srgbClr val="6EBE47"/>
                </a:solidFill>
              </a:rPr>
              <a:t>Premium </a:t>
            </a:r>
            <a:r>
              <a:rPr lang="en-US" sz="4000" b="1" dirty="0" smtClean="0">
                <a:solidFill>
                  <a:schemeClr val="bg1"/>
                </a:solidFill>
              </a:rPr>
              <a:t>Kits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7885" y="4904097"/>
            <a:ext cx="4961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Ensure front facing </a:t>
            </a: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merchandise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Speeds restocking = labor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No tools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45861"/>
                </a:solidFill>
                <a:latin typeface="Arial"/>
                <a:cs typeface="Arial"/>
              </a:rPr>
              <a:t>Easy merchandising resets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810" y="1084273"/>
            <a:ext cx="4961536" cy="369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12"/>
          <a:stretch/>
        </p:blipFill>
        <p:spPr bwMode="auto">
          <a:xfrm>
            <a:off x="6228626" y="1084273"/>
            <a:ext cx="1945635" cy="170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13" r="-829"/>
          <a:stretch/>
        </p:blipFill>
        <p:spPr bwMode="auto">
          <a:xfrm>
            <a:off x="6228626" y="3100561"/>
            <a:ext cx="1945635" cy="16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5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403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Shelving Kits Are Available in Rollaway Carts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en-US" sz="4000" b="1" dirty="0" smtClean="0">
                <a:solidFill>
                  <a:srgbClr val="6EBE47"/>
                </a:solidFill>
              </a:rPr>
              <a:t>Rollaway </a:t>
            </a:r>
            <a:r>
              <a:rPr lang="en-US" altLang="en-US" sz="4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Carts</a:t>
            </a:r>
            <a:endParaRPr lang="en-US" altLang="en-US" sz="4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718" y="1557871"/>
            <a:ext cx="2299678" cy="46118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48698" y="2167087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43" y="2624347"/>
            <a:ext cx="1964290" cy="167159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058262" y="4295944"/>
            <a:ext cx="200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*Adjustable</a:t>
            </a:r>
          </a:p>
          <a:p>
            <a:pPr algn="ctr"/>
            <a:r>
              <a:rPr lang="en-US" sz="1400" b="1" dirty="0" smtClean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Stop</a:t>
            </a:r>
            <a:endParaRPr lang="en-US" sz="1400" b="1" dirty="0">
              <a:solidFill>
                <a:srgbClr val="69B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4772" y="6350000"/>
            <a:ext cx="20928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*For Gravity Flow Shelves Only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684" y="1557871"/>
            <a:ext cx="2496457" cy="4539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269" y="2624347"/>
            <a:ext cx="1733342" cy="17542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695050" y="4378604"/>
            <a:ext cx="2727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Bumpers</a:t>
            </a:r>
            <a:endParaRPr lang="en-US" sz="1400" b="1" dirty="0">
              <a:solidFill>
                <a:srgbClr val="69B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0585" y="4625188"/>
            <a:ext cx="1787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 </a:t>
            </a:r>
            <a:r>
              <a:rPr lang="en-US" sz="1400" b="1" dirty="0" smtClean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endParaRPr lang="en-US" sz="1400" b="1" dirty="0">
              <a:solidFill>
                <a:srgbClr val="69B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967" y="2630037"/>
            <a:ext cx="1056222" cy="19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546" y="2624347"/>
            <a:ext cx="1627065" cy="18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74972" y="4409745"/>
            <a:ext cx="2474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Caster </a:t>
            </a:r>
            <a:r>
              <a:rPr lang="en-US" sz="1400" b="1" dirty="0" smtClean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Wheel:</a:t>
            </a:r>
          </a:p>
          <a:p>
            <a:pPr algn="ctr"/>
            <a:r>
              <a:rPr lang="en-US" sz="1400" b="1" dirty="0" smtClean="0">
                <a:solidFill>
                  <a:srgbClr val="69B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Swivel/Size/Brakes</a:t>
            </a:r>
            <a:endParaRPr lang="en-US" sz="1400" b="1" dirty="0">
              <a:solidFill>
                <a:srgbClr val="69BE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3" grpId="0"/>
      <p:bldP spid="23" grpId="1"/>
      <p:bldP spid="17" grpId="0"/>
      <p:bldP spid="17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61444" y="1"/>
            <a:ext cx="7182556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en-US" sz="4000" b="1" dirty="0" smtClean="0">
                <a:solidFill>
                  <a:srgbClr val="6EBE47"/>
                </a:solidFill>
              </a:rPr>
              <a:t>Shelving</a:t>
            </a:r>
            <a:r>
              <a:rPr lang="en-US" altLang="en-US" sz="4000" b="1" dirty="0">
                <a:solidFill>
                  <a:srgbClr val="6EBE47"/>
                </a:solidFill>
              </a:rPr>
              <a:t> </a:t>
            </a:r>
            <a:r>
              <a:rPr lang="en-US" altLang="en-US" sz="4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Brochure</a:t>
            </a:r>
            <a:endParaRPr lang="en-US" altLang="en-US" sz="40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824" y="1139370"/>
            <a:ext cx="3237695" cy="418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7877" y="1473199"/>
            <a:ext cx="6468860" cy="418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7359" y="1825170"/>
            <a:ext cx="3208090" cy="41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nthony Colors">
      <a:dk1>
        <a:srgbClr val="545861"/>
      </a:dk1>
      <a:lt1>
        <a:sysClr val="window" lastClr="FFFFFF"/>
      </a:lt1>
      <a:dk2>
        <a:srgbClr val="6EBE47"/>
      </a:dk2>
      <a:lt2>
        <a:srgbClr val="008A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Anthony Colors">
      <a:dk1>
        <a:srgbClr val="545861"/>
      </a:dk1>
      <a:lt1>
        <a:sysClr val="window" lastClr="FFFFFF"/>
      </a:lt1>
      <a:dk2>
        <a:srgbClr val="6EBE47"/>
      </a:dk2>
      <a:lt2>
        <a:srgbClr val="008A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_Office Theme">
  <a:themeElements>
    <a:clrScheme name="Anthony Colors">
      <a:dk1>
        <a:srgbClr val="545861"/>
      </a:dk1>
      <a:lt1>
        <a:sysClr val="window" lastClr="FFFFFF"/>
      </a:lt1>
      <a:dk2>
        <a:srgbClr val="6EBE47"/>
      </a:dk2>
      <a:lt2>
        <a:srgbClr val="008A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(4:3)</PresentationFormat>
  <Paragraphs>83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7_Office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191</cp:revision>
  <cp:lastPrinted>2016-04-14T20:50:33Z</cp:lastPrinted>
  <dcterms:created xsi:type="dcterms:W3CDTF">2015-03-18T18:39:14Z</dcterms:created>
  <dcterms:modified xsi:type="dcterms:W3CDTF">2016-06-01T16:15:50Z</dcterms:modified>
</cp:coreProperties>
</file>